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10/15/2020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Grounding</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275791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grounding?</a:t>
            </a:r>
            <a:endParaRPr lang="en-US" dirty="0"/>
          </a:p>
        </p:txBody>
      </p:sp>
      <p:sp>
        <p:nvSpPr>
          <p:cNvPr id="3" name="Content Placeholder 2"/>
          <p:cNvSpPr>
            <a:spLocks noGrp="1"/>
          </p:cNvSpPr>
          <p:nvPr>
            <p:ph idx="1"/>
          </p:nvPr>
        </p:nvSpPr>
        <p:spPr/>
        <p:txBody>
          <a:bodyPr/>
          <a:lstStyle/>
          <a:p>
            <a:r>
              <a:rPr lang="en-US" dirty="0" smtClean="0"/>
              <a:t>There’s two types of grounding: energetic grounding and Earth grounding. They both change us in different ways.</a:t>
            </a:r>
          </a:p>
          <a:p>
            <a:r>
              <a:rPr lang="en-US" dirty="0" smtClean="0"/>
              <a:t>Energetic grounding relies on visualization to tie into the energetic center of Gaia, bringing that energy up through your central energetic channel and through your body. Further steps include sending that energy to the Creator and bringing that energy down, through the body and into the Earth. This reinforces our being as children of the Earth and the Sky, replenishes our energy and can help align energy centers, etc.. This is what I use before healing, ceremony, etc.</a:t>
            </a:r>
          </a:p>
          <a:p>
            <a:r>
              <a:rPr lang="en-US" dirty="0" smtClean="0"/>
              <a:t>Earth grounding is a way to connect to the actual, physical land you’re on at any time. This more animistic approach helps us become part of the land we’re on. Animals, birds and plants really respond to this kind of grounding.</a:t>
            </a:r>
          </a:p>
        </p:txBody>
      </p:sp>
    </p:spTree>
    <p:extLst>
      <p:ext uri="{BB962C8B-B14F-4D97-AF65-F5344CB8AC3E}">
        <p14:creationId xmlns:p14="http://schemas.microsoft.com/office/powerpoint/2010/main" val="2733022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Ground?</a:t>
            </a:r>
            <a:endParaRPr lang="en-US" dirty="0"/>
          </a:p>
        </p:txBody>
      </p:sp>
      <p:sp>
        <p:nvSpPr>
          <p:cNvPr id="3" name="Content Placeholder 2"/>
          <p:cNvSpPr>
            <a:spLocks noGrp="1"/>
          </p:cNvSpPr>
          <p:nvPr>
            <p:ph idx="1"/>
          </p:nvPr>
        </p:nvSpPr>
        <p:spPr/>
        <p:txBody>
          <a:bodyPr/>
          <a:lstStyle/>
          <a:p>
            <a:r>
              <a:rPr lang="en-US" dirty="0" smtClean="0"/>
              <a:t>Replenishes our energy</a:t>
            </a:r>
          </a:p>
          <a:p>
            <a:r>
              <a:rPr lang="en-US" dirty="0" smtClean="0"/>
              <a:t>Keeps us connected to both Gaia and the Creator</a:t>
            </a:r>
          </a:p>
          <a:p>
            <a:r>
              <a:rPr lang="en-US" dirty="0" smtClean="0"/>
              <a:t>Helps us: </a:t>
            </a:r>
            <a:r>
              <a:rPr lang="en-US" dirty="0"/>
              <a:t>	</a:t>
            </a:r>
            <a:endParaRPr lang="en-US" dirty="0" smtClean="0"/>
          </a:p>
          <a:p>
            <a:pPr lvl="1"/>
            <a:r>
              <a:rPr lang="en-US" dirty="0" smtClean="0"/>
              <a:t>Know who we are</a:t>
            </a:r>
          </a:p>
          <a:p>
            <a:pPr lvl="1"/>
            <a:r>
              <a:rPr lang="en-US" dirty="0" smtClean="0"/>
              <a:t>Stay on an even keel</a:t>
            </a:r>
          </a:p>
          <a:p>
            <a:pPr lvl="1"/>
            <a:r>
              <a:rPr lang="en-US" dirty="0" smtClean="0"/>
              <a:t>Know where we stand</a:t>
            </a:r>
          </a:p>
          <a:p>
            <a:pPr lvl="1"/>
            <a:r>
              <a:rPr lang="en-US" dirty="0" smtClean="0"/>
              <a:t>Discern energies </a:t>
            </a:r>
          </a:p>
          <a:p>
            <a:pPr lvl="1"/>
            <a:r>
              <a:rPr lang="en-US" dirty="0" smtClean="0"/>
              <a:t>Keep energy in our bodies</a:t>
            </a:r>
            <a:endParaRPr lang="en-US" dirty="0"/>
          </a:p>
          <a:p>
            <a:r>
              <a:rPr lang="en-US" dirty="0" smtClean="0"/>
              <a:t>Being ungrounded can lead to flightiness, being unable to focus and having a lack of energy</a:t>
            </a:r>
          </a:p>
        </p:txBody>
      </p:sp>
    </p:spTree>
    <p:extLst>
      <p:ext uri="{BB962C8B-B14F-4D97-AF65-F5344CB8AC3E}">
        <p14:creationId xmlns:p14="http://schemas.microsoft.com/office/powerpoint/2010/main" val="16598149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Ground</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6233638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Grounding process…</a:t>
            </a:r>
            <a:endParaRPr lang="en-US" dirty="0"/>
          </a:p>
        </p:txBody>
      </p:sp>
      <p:pic>
        <p:nvPicPr>
          <p:cNvPr id="5" name="Picture Placeholder 4"/>
          <p:cNvPicPr>
            <a:picLocks noGrp="1" noChangeAspect="1"/>
          </p:cNvPicPr>
          <p:nvPr>
            <p:ph type="pic" idx="1"/>
          </p:nvPr>
        </p:nvPicPr>
        <p:blipFill>
          <a:blip r:embed="rId2">
            <a:extLst>
              <a:ext uri="{28A0092B-C50C-407E-A947-70E740481C1C}">
                <a14:useLocalDpi xmlns:a14="http://schemas.microsoft.com/office/drawing/2010/main" val="0"/>
              </a:ext>
            </a:extLst>
          </a:blip>
          <a:srcRect t="16997" b="16997"/>
          <a:stretch>
            <a:fillRect/>
          </a:stretch>
        </p:blipFill>
        <p:spPr/>
      </p:pic>
      <p:sp>
        <p:nvSpPr>
          <p:cNvPr id="4" name="Text Placeholder 3"/>
          <p:cNvSpPr>
            <a:spLocks noGrp="1"/>
          </p:cNvSpPr>
          <p:nvPr>
            <p:ph type="body" sz="half" idx="2"/>
          </p:nvPr>
        </p:nvSpPr>
        <p:spPr/>
        <p:txBody>
          <a:bodyPr/>
          <a:lstStyle/>
          <a:p>
            <a:endParaRPr lang="en-US" dirty="0"/>
          </a:p>
        </p:txBody>
      </p:sp>
    </p:spTree>
    <p:extLst>
      <p:ext uri="{BB962C8B-B14F-4D97-AF65-F5344CB8AC3E}">
        <p14:creationId xmlns:p14="http://schemas.microsoft.com/office/powerpoint/2010/main" val="4216562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3926</TotalTime>
  <Words>183</Words>
  <Application>Microsoft Office PowerPoint</Application>
  <PresentationFormat>Widescreen</PresentationFormat>
  <Paragraphs>17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Century Gothic</vt:lpstr>
      <vt:lpstr>Wingdings 3</vt:lpstr>
      <vt:lpstr>Wisp</vt:lpstr>
      <vt:lpstr>Grounding</vt:lpstr>
      <vt:lpstr>What is grounding?</vt:lpstr>
      <vt:lpstr>Why Ground?</vt:lpstr>
      <vt:lpstr>How to Ground</vt:lpstr>
      <vt:lpstr>Grounding process…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 Fate-Mental</dc:creator>
  <cp:lastModifiedBy>Deb Fate-Mental</cp:lastModifiedBy>
  <cp:revision>12</cp:revision>
  <dcterms:created xsi:type="dcterms:W3CDTF">2020-10-15T21:13:32Z</dcterms:created>
  <dcterms:modified xsi:type="dcterms:W3CDTF">2020-10-18T14:40:22Z</dcterms:modified>
</cp:coreProperties>
</file>