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6" r:id="rId7"/>
    <p:sldId id="261" r:id="rId8"/>
    <p:sldId id="262" r:id="rId9"/>
    <p:sldId id="263" r:id="rId10"/>
    <p:sldId id="264"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12/19/2020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Upper World Journeys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948566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Upper World Journeys</a:t>
            </a:r>
          </a:p>
        </p:txBody>
      </p:sp>
      <p:sp>
        <p:nvSpPr>
          <p:cNvPr id="3" name="Content Placeholder 2"/>
          <p:cNvSpPr>
            <a:spLocks noGrp="1"/>
          </p:cNvSpPr>
          <p:nvPr>
            <p:ph idx="1"/>
          </p:nvPr>
        </p:nvSpPr>
        <p:spPr/>
        <p:txBody>
          <a:bodyPr/>
          <a:lstStyle/>
          <a:p>
            <a:r>
              <a:rPr lang="en-US" dirty="0" smtClean="0"/>
              <a:t>Upper World beings can have various forms</a:t>
            </a:r>
          </a:p>
          <a:p>
            <a:r>
              <a:rPr lang="en-US" dirty="0" smtClean="0"/>
              <a:t>Can visit here </a:t>
            </a:r>
          </a:p>
          <a:p>
            <a:pPr lvl="1"/>
            <a:r>
              <a:rPr lang="en-US" dirty="0" smtClean="0"/>
              <a:t>To get teachings</a:t>
            </a:r>
          </a:p>
          <a:p>
            <a:pPr lvl="1"/>
            <a:r>
              <a:rPr lang="en-US" dirty="0" smtClean="0"/>
              <a:t>To ask for a healing</a:t>
            </a:r>
          </a:p>
          <a:p>
            <a:pPr lvl="1"/>
            <a:r>
              <a:rPr lang="en-US" dirty="0" smtClean="0"/>
              <a:t>Meet with spiritual advisors</a:t>
            </a:r>
          </a:p>
          <a:p>
            <a:r>
              <a:rPr lang="en-US" dirty="0" smtClean="0"/>
              <a:t>Some healers do most of their healing work in this world</a:t>
            </a:r>
          </a:p>
          <a:p>
            <a:r>
              <a:rPr lang="en-US" dirty="0" smtClean="0"/>
              <a:t>Like the lower world, the upper world is comprised of “layers”</a:t>
            </a:r>
          </a:p>
          <a:p>
            <a:endParaRPr lang="en-US" dirty="0"/>
          </a:p>
          <a:p>
            <a:pPr marL="0" indent="0">
              <a:buNone/>
            </a:pPr>
            <a:endParaRPr lang="en-US" dirty="0"/>
          </a:p>
        </p:txBody>
      </p:sp>
    </p:spTree>
    <p:extLst>
      <p:ext uri="{BB962C8B-B14F-4D97-AF65-F5344CB8AC3E}">
        <p14:creationId xmlns:p14="http://schemas.microsoft.com/office/powerpoint/2010/main" val="3772569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Upper World Journeys</a:t>
            </a:r>
          </a:p>
        </p:txBody>
      </p:sp>
      <p:sp>
        <p:nvSpPr>
          <p:cNvPr id="3" name="Content Placeholder 2"/>
          <p:cNvSpPr>
            <a:spLocks noGrp="1"/>
          </p:cNvSpPr>
          <p:nvPr>
            <p:ph idx="1"/>
          </p:nvPr>
        </p:nvSpPr>
        <p:spPr/>
        <p:txBody>
          <a:bodyPr/>
          <a:lstStyle/>
          <a:p>
            <a:r>
              <a:rPr lang="en-US" dirty="0" smtClean="0"/>
              <a:t>Visit the Upper World</a:t>
            </a:r>
          </a:p>
          <a:p>
            <a:r>
              <a:rPr lang="en-US" dirty="0" smtClean="0"/>
              <a:t>Meet a Spirit Teacher in Human Form</a:t>
            </a:r>
          </a:p>
          <a:p>
            <a:r>
              <a:rPr lang="en-US" dirty="0" smtClean="0"/>
              <a:t>Ask for a healing from your Spirit Teacher</a:t>
            </a:r>
            <a:endParaRPr lang="en-US" dirty="0"/>
          </a:p>
        </p:txBody>
      </p:sp>
    </p:spTree>
    <p:extLst>
      <p:ext uri="{BB962C8B-B14F-4D97-AF65-F5344CB8AC3E}">
        <p14:creationId xmlns:p14="http://schemas.microsoft.com/office/powerpoint/2010/main" val="3562641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64743"/>
          </a:xfrm>
        </p:spPr>
        <p:txBody>
          <a:bodyPr/>
          <a:lstStyle/>
          <a:p>
            <a:r>
              <a:rPr lang="en-US" dirty="0" smtClean="0"/>
              <a:t>Winter Solstice</a:t>
            </a:r>
            <a:endParaRPr lang="en-US" dirty="0"/>
          </a:p>
        </p:txBody>
      </p:sp>
      <p:sp>
        <p:nvSpPr>
          <p:cNvPr id="3" name="Content Placeholder 2"/>
          <p:cNvSpPr>
            <a:spLocks noGrp="1"/>
          </p:cNvSpPr>
          <p:nvPr>
            <p:ph idx="1"/>
          </p:nvPr>
        </p:nvSpPr>
        <p:spPr>
          <a:xfrm>
            <a:off x="2589212" y="1388853"/>
            <a:ext cx="8915400" cy="4522369"/>
          </a:xfrm>
        </p:spPr>
        <p:txBody>
          <a:bodyPr/>
          <a:lstStyle/>
          <a:p>
            <a:r>
              <a:rPr lang="en-US" dirty="0" smtClean="0"/>
              <a:t>Nadir of the year: least amount of light, longest night in Northern Hemisphere</a:t>
            </a:r>
          </a:p>
          <a:p>
            <a:pPr lvl="1"/>
            <a:r>
              <a:rPr lang="en-US" dirty="0" smtClean="0"/>
              <a:t>It is actually a 4-day period where the sun’s passage through the sky does not change. </a:t>
            </a:r>
          </a:p>
          <a:p>
            <a:pPr lvl="1"/>
            <a:r>
              <a:rPr lang="en-US" dirty="0" smtClean="0"/>
              <a:t>The astronomical solstice is the longest period of night/shortest day.</a:t>
            </a:r>
          </a:p>
          <a:p>
            <a:r>
              <a:rPr lang="en-US" dirty="0" smtClean="0"/>
              <a:t>Celebrated throughout Europe</a:t>
            </a:r>
          </a:p>
          <a:p>
            <a:pPr lvl="1"/>
            <a:r>
              <a:rPr lang="en-US" dirty="0" smtClean="0"/>
              <a:t>Huge celebration at Neolithic site of Stonehenge related to the Ancestors and possible “river burial”. People came from all over Britain.</a:t>
            </a:r>
          </a:p>
          <a:p>
            <a:pPr lvl="1"/>
            <a:r>
              <a:rPr lang="en-US" dirty="0" err="1" smtClean="0"/>
              <a:t>Newgrange</a:t>
            </a:r>
            <a:r>
              <a:rPr lang="en-US" dirty="0" smtClean="0"/>
              <a:t> passage site calibrated to capture the rising sunlight on the four days of the solstice. This does have to do with the Ancestors as well, though no one is exactly how.</a:t>
            </a:r>
            <a:endParaRPr lang="en-US" dirty="0"/>
          </a:p>
        </p:txBody>
      </p:sp>
    </p:spTree>
    <p:extLst>
      <p:ext uri="{BB962C8B-B14F-4D97-AF65-F5344CB8AC3E}">
        <p14:creationId xmlns:p14="http://schemas.microsoft.com/office/powerpoint/2010/main" val="1273534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4" y="624110"/>
            <a:ext cx="8911687" cy="807875"/>
          </a:xfrm>
        </p:spPr>
        <p:txBody>
          <a:bodyPr/>
          <a:lstStyle/>
          <a:p>
            <a:r>
              <a:rPr lang="en-US" dirty="0" smtClean="0"/>
              <a:t>Winter Solstice</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894733" y="1509713"/>
            <a:ext cx="3702197" cy="4402137"/>
          </a:xfrm>
        </p:spPr>
      </p:pic>
      <p:pic>
        <p:nvPicPr>
          <p:cNvPr id="6" name="Content Placeholder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191375" y="2269067"/>
            <a:ext cx="4313238" cy="2875492"/>
          </a:xfrm>
        </p:spPr>
      </p:pic>
    </p:spTree>
    <p:extLst>
      <p:ext uri="{BB962C8B-B14F-4D97-AF65-F5344CB8AC3E}">
        <p14:creationId xmlns:p14="http://schemas.microsoft.com/office/powerpoint/2010/main" val="643275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4" y="624110"/>
            <a:ext cx="8911687" cy="773369"/>
          </a:xfrm>
        </p:spPr>
        <p:txBody>
          <a:bodyPr/>
          <a:lstStyle/>
          <a:p>
            <a:r>
              <a:rPr lang="en-US" dirty="0" smtClean="0"/>
              <a:t>Winter Solstice</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589213" y="1908582"/>
            <a:ext cx="4313237" cy="3612335"/>
          </a:xfrm>
        </p:spPr>
      </p:pic>
      <p:pic>
        <p:nvPicPr>
          <p:cNvPr id="6" name="Content Placeholder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488972" y="1517650"/>
            <a:ext cx="3718043" cy="4386263"/>
          </a:xfrm>
        </p:spPr>
      </p:pic>
    </p:spTree>
    <p:extLst>
      <p:ext uri="{BB962C8B-B14F-4D97-AF65-F5344CB8AC3E}">
        <p14:creationId xmlns:p14="http://schemas.microsoft.com/office/powerpoint/2010/main" val="3782313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Winter Solstice</a:t>
            </a:r>
          </a:p>
        </p:txBody>
      </p:sp>
      <p:pic>
        <p:nvPicPr>
          <p:cNvPr id="7" name="Content Placeholder 6"/>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823058" y="2133600"/>
            <a:ext cx="3845547" cy="3778250"/>
          </a:xfrm>
        </p:spPr>
      </p:pic>
      <p:sp>
        <p:nvSpPr>
          <p:cNvPr id="8" name="Content Placeholder 7"/>
          <p:cNvSpPr>
            <a:spLocks noGrp="1"/>
          </p:cNvSpPr>
          <p:nvPr>
            <p:ph sz="half" idx="2"/>
          </p:nvPr>
        </p:nvSpPr>
        <p:spPr/>
        <p:txBody>
          <a:bodyPr/>
          <a:lstStyle/>
          <a:p>
            <a:r>
              <a:rPr lang="en-US" dirty="0" smtClean="0"/>
              <a:t>This is </a:t>
            </a:r>
            <a:r>
              <a:rPr lang="en-US" dirty="0" err="1" smtClean="0"/>
              <a:t>Whitehawk</a:t>
            </a:r>
            <a:r>
              <a:rPr lang="en-US" dirty="0" smtClean="0"/>
              <a:t> woman.</a:t>
            </a:r>
          </a:p>
          <a:p>
            <a:r>
              <a:rPr lang="en-US" dirty="0" smtClean="0"/>
              <a:t>She has been reconstructed via a combo of DNA analysis and facial reconstruction.</a:t>
            </a:r>
          </a:p>
          <a:p>
            <a:r>
              <a:rPr lang="en-US" dirty="0" smtClean="0"/>
              <a:t>She was found near Stonehenge and lived during the Neolithic in Britain.</a:t>
            </a:r>
            <a:endParaRPr lang="en-US" dirty="0"/>
          </a:p>
        </p:txBody>
      </p:sp>
    </p:spTree>
    <p:extLst>
      <p:ext uri="{BB962C8B-B14F-4D97-AF65-F5344CB8AC3E}">
        <p14:creationId xmlns:p14="http://schemas.microsoft.com/office/powerpoint/2010/main" val="842769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Last Week’s Homework</a:t>
            </a:r>
            <a:endParaRPr lang="en-US" dirty="0"/>
          </a:p>
        </p:txBody>
      </p:sp>
      <p:sp>
        <p:nvSpPr>
          <p:cNvPr id="3" name="Content Placeholder 2"/>
          <p:cNvSpPr>
            <a:spLocks noGrp="1"/>
          </p:cNvSpPr>
          <p:nvPr>
            <p:ph idx="1"/>
          </p:nvPr>
        </p:nvSpPr>
        <p:spPr/>
        <p:txBody>
          <a:bodyPr/>
          <a:lstStyle/>
          <a:p>
            <a:r>
              <a:rPr lang="en-US" dirty="0"/>
              <a:t>How can I best articulate my energy to support or create positive changes to help all beings?</a:t>
            </a:r>
          </a:p>
          <a:p>
            <a:r>
              <a:rPr lang="en-US" dirty="0"/>
              <a:t>What can I do to help create or support a collective shift to make the world more just for all beings?</a:t>
            </a:r>
          </a:p>
          <a:p>
            <a:r>
              <a:rPr lang="en-US" dirty="0"/>
              <a:t>What can I do to help create or support a collective shift to make our country more just for all humans?</a:t>
            </a:r>
          </a:p>
          <a:p>
            <a:endParaRPr lang="en-US" dirty="0"/>
          </a:p>
        </p:txBody>
      </p:sp>
    </p:spTree>
    <p:extLst>
      <p:ext uri="{BB962C8B-B14F-4D97-AF65-F5344CB8AC3E}">
        <p14:creationId xmlns:p14="http://schemas.microsoft.com/office/powerpoint/2010/main" val="3825751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032162"/>
          </a:xfrm>
        </p:spPr>
        <p:txBody>
          <a:bodyPr/>
          <a:lstStyle/>
          <a:p>
            <a:r>
              <a:rPr lang="en-US" dirty="0" smtClean="0"/>
              <a:t>Upper World Journeys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20838" y="1352302"/>
            <a:ext cx="6512944" cy="4859659"/>
          </a:xfrm>
        </p:spPr>
      </p:pic>
    </p:spTree>
    <p:extLst>
      <p:ext uri="{BB962C8B-B14F-4D97-AF65-F5344CB8AC3E}">
        <p14:creationId xmlns:p14="http://schemas.microsoft.com/office/powerpoint/2010/main" val="793587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16501"/>
          </a:xfrm>
        </p:spPr>
        <p:txBody>
          <a:bodyPr/>
          <a:lstStyle/>
          <a:p>
            <a:r>
              <a:rPr lang="en-US" dirty="0" smtClean="0"/>
              <a:t>Upper World Journeys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17652" y="1576371"/>
            <a:ext cx="4934310" cy="4934310"/>
          </a:xfrm>
        </p:spPr>
      </p:pic>
    </p:spTree>
    <p:extLst>
      <p:ext uri="{BB962C8B-B14F-4D97-AF65-F5344CB8AC3E}">
        <p14:creationId xmlns:p14="http://schemas.microsoft.com/office/powerpoint/2010/main" val="356208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51007"/>
          </a:xfrm>
        </p:spPr>
        <p:txBody>
          <a:bodyPr/>
          <a:lstStyle/>
          <a:p>
            <a:r>
              <a:rPr lang="en-US" dirty="0"/>
              <a:t>Upper World Journeys</a:t>
            </a:r>
          </a:p>
        </p:txBody>
      </p:sp>
      <p:sp>
        <p:nvSpPr>
          <p:cNvPr id="3" name="Content Placeholder 2"/>
          <p:cNvSpPr>
            <a:spLocks noGrp="1"/>
          </p:cNvSpPr>
          <p:nvPr>
            <p:ph idx="1"/>
          </p:nvPr>
        </p:nvSpPr>
        <p:spPr>
          <a:xfrm>
            <a:off x="2589212" y="1475117"/>
            <a:ext cx="8915400" cy="4436105"/>
          </a:xfrm>
        </p:spPr>
        <p:txBody>
          <a:bodyPr/>
          <a:lstStyle/>
          <a:p>
            <a:r>
              <a:rPr lang="en-US" dirty="0" smtClean="0"/>
              <a:t>Upper world is outside our dimension</a:t>
            </a:r>
          </a:p>
          <a:p>
            <a:r>
              <a:rPr lang="en-US" dirty="0" smtClean="0"/>
              <a:t>There is often a type of barrier or sense of going through a barrier or membrane</a:t>
            </a:r>
          </a:p>
          <a:p>
            <a:r>
              <a:rPr lang="en-US" dirty="0" smtClean="0"/>
              <a:t>There is often a gatekeeper of some sort</a:t>
            </a:r>
          </a:p>
          <a:p>
            <a:pPr lvl="1"/>
            <a:r>
              <a:rPr lang="en-US" dirty="0" smtClean="0"/>
              <a:t>You may need to offer something</a:t>
            </a:r>
          </a:p>
          <a:p>
            <a:pPr lvl="1"/>
            <a:r>
              <a:rPr lang="en-US" dirty="0" smtClean="0"/>
              <a:t>You may need to try to get up there several times…they need to know you’re serious</a:t>
            </a:r>
          </a:p>
          <a:p>
            <a:r>
              <a:rPr lang="en-US" dirty="0" smtClean="0"/>
              <a:t>It’s more of an ethereal place; more fantastical</a:t>
            </a:r>
          </a:p>
          <a:p>
            <a:r>
              <a:rPr lang="en-US" dirty="0" smtClean="0"/>
              <a:t>Gods, Goddesses, Ascended Masters, Spirit Teachers, Soul Guides, some Ancestors, Plant Spirits…sometimes Animal Guides or other guides…mythical animals.  My </a:t>
            </a:r>
            <a:r>
              <a:rPr lang="en-US" dirty="0" err="1" smtClean="0"/>
              <a:t>psychopomp</a:t>
            </a:r>
            <a:r>
              <a:rPr lang="en-US" dirty="0" smtClean="0"/>
              <a:t> guide “lives” here. </a:t>
            </a:r>
          </a:p>
        </p:txBody>
      </p:sp>
    </p:spTree>
    <p:extLst>
      <p:ext uri="{BB962C8B-B14F-4D97-AF65-F5344CB8AC3E}">
        <p14:creationId xmlns:p14="http://schemas.microsoft.com/office/powerpoint/2010/main" val="214137712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841</TotalTime>
  <Words>388</Words>
  <Application>Microsoft Office PowerPoint</Application>
  <PresentationFormat>Widescreen</PresentationFormat>
  <Paragraphs>40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Century Gothic</vt:lpstr>
      <vt:lpstr>Wingdings 3</vt:lpstr>
      <vt:lpstr>Wisp</vt:lpstr>
      <vt:lpstr>Upper World Journeys</vt:lpstr>
      <vt:lpstr>Winter Solstice</vt:lpstr>
      <vt:lpstr>Winter Solstice</vt:lpstr>
      <vt:lpstr>Winter Solstice</vt:lpstr>
      <vt:lpstr>Winter Solstice</vt:lpstr>
      <vt:lpstr>Last Week’s Homework</vt:lpstr>
      <vt:lpstr>Upper World Journeys</vt:lpstr>
      <vt:lpstr>Upper World Journeys</vt:lpstr>
      <vt:lpstr>Upper World Journeys</vt:lpstr>
      <vt:lpstr>Upper World Journeys</vt:lpstr>
      <vt:lpstr>Upper World Journeys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Upper World Journeys</dc:title>
  <dc:creator>Deb Fate-Mental</dc:creator>
  <cp:lastModifiedBy>Deb Fate-Mental</cp:lastModifiedBy>
  <cp:revision>7</cp:revision>
  <dcterms:created xsi:type="dcterms:W3CDTF">2020-12-20T00:59:36Z</dcterms:created>
  <dcterms:modified xsi:type="dcterms:W3CDTF">2020-12-20T15:00:41Z</dcterms:modified>
</cp:coreProperties>
</file>